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1" name="Google Shape;21;p6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6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Дерево отрезков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Дерево</a:t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7331529" y="719138"/>
            <a:ext cx="11348810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580004" y="3174562"/>
            <a:ext cx="6612391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Давайте построим полное бинарное дерево, а затем придумаем как хранить массив в таком дереве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ное бинарное дерево. Куча. Очередь с приоритетом | brestprog" id="240" name="Google Shape;2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7106" y="2804432"/>
            <a:ext cx="1091765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Отрезки</a:t>
            </a:r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719138" y="2111538"/>
            <a:ext cx="661239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Мы будем использовать не отрезки, а полуинтервалы – это удобнее для реализации.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к дереву</a:t>
            </a:r>
            <a:endParaRPr/>
          </a:p>
        </p:txBody>
      </p:sp>
      <p:sp>
        <p:nvSpPr>
          <p:cNvPr id="256" name="Google Shape;256;p43"/>
          <p:cNvSpPr txBox="1"/>
          <p:nvPr/>
        </p:nvSpPr>
        <p:spPr>
          <a:xfrm>
            <a:off x="1538513" y="2750257"/>
            <a:ext cx="4513217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делать запрос на нахождение суммы, когда отрезок четко попадает на нужный нам промежуток ?</a:t>
            </a:r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1538513" y="5128479"/>
            <a:ext cx="5089979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сделать запрос, если мы не попадаем в границу одной вершины?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275025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512847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1538513" y="7045036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посчитать минимум/максимум? 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09724" y="6971641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09724" y="8178276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/>
        </p:nvSpPr>
        <p:spPr>
          <a:xfrm>
            <a:off x="1538513" y="8244572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посчитать gcd?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Запросы к дереву</a:t>
            </a:r>
            <a:endParaRPr/>
          </a:p>
        </p:txBody>
      </p:sp>
      <p:sp>
        <p:nvSpPr>
          <p:cNvPr id="271" name="Google Shape;271;p44"/>
          <p:cNvSpPr txBox="1"/>
          <p:nvPr/>
        </p:nvSpPr>
        <p:spPr>
          <a:xfrm>
            <a:off x="1538513" y="2750257"/>
            <a:ext cx="5089979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 обновлить значение в дереве за O(n)?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1538512" y="4165269"/>
            <a:ext cx="508997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O(n)?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275025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408198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1486400" y="5413721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дерево за O(n log n)?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5439177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1626" y="6770909"/>
            <a:ext cx="612004" cy="61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1538512" y="6844304"/>
            <a:ext cx="61665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дерево за O(n)?</a:t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Сканлайн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3147" y="4306386"/>
            <a:ext cx="9244030" cy="231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6150" y="2344295"/>
            <a:ext cx="9966749" cy="75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9411" y="5465888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719138" y="2710077"/>
            <a:ext cx="6466820" cy="148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прямоугольники на координатной плоскости, хотим понять площадь их объединения 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719138" y="558737"/>
            <a:ext cx="71512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+ Хеши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9789"/>
            <a:ext cx="777240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719138" y="2710077"/>
            <a:ext cx="6466820" cy="194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строка, над которой производятся операции модификации, хотим сравнивать подотрезки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ное бинарное дерево. Куча. Очередь с приоритетом | brestprog" id="298" name="Google Shape;2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4198" y="1685967"/>
            <a:ext cx="10281928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8224198" y="7096167"/>
            <a:ext cx="10630353" cy="230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		B		C		D 		A		B		C		D		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3344648"/>
            <a:ext cx="4830679" cy="481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